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Lst>
  <p:notesMasterIdLst>
    <p:notesMasterId r:id="rId31"/>
  </p:notesMasterIdLst>
  <p:handoutMasterIdLst>
    <p:handoutMasterId r:id="rId32"/>
  </p:handoutMasterIdLst>
  <p:sldIdLst>
    <p:sldId id="456" r:id="rId10"/>
    <p:sldId id="256" r:id="rId11"/>
    <p:sldId id="257" r:id="rId12"/>
    <p:sldId id="461" r:id="rId13"/>
    <p:sldId id="462" r:id="rId14"/>
    <p:sldId id="463" r:id="rId15"/>
    <p:sldId id="448" r:id="rId16"/>
    <p:sldId id="450" r:id="rId17"/>
    <p:sldId id="402" r:id="rId18"/>
    <p:sldId id="457" r:id="rId19"/>
    <p:sldId id="432" r:id="rId20"/>
    <p:sldId id="390" r:id="rId21"/>
    <p:sldId id="387" r:id="rId22"/>
    <p:sldId id="403" r:id="rId23"/>
    <p:sldId id="459" r:id="rId24"/>
    <p:sldId id="460" r:id="rId25"/>
    <p:sldId id="458" r:id="rId26"/>
    <p:sldId id="464" r:id="rId27"/>
    <p:sldId id="465" r:id="rId28"/>
    <p:sldId id="466" r:id="rId29"/>
    <p:sldId id="398" r:id="rId30"/>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58" autoAdjust="0"/>
    <p:restoredTop sz="75376" autoAdjust="0"/>
  </p:normalViewPr>
  <p:slideViewPr>
    <p:cSldViewPr snapToGrid="0" snapToObjects="1" showGuides="1">
      <p:cViewPr varScale="1">
        <p:scale>
          <a:sx n="64" d="100"/>
          <a:sy n="64" d="100"/>
        </p:scale>
        <p:origin x="181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microsoft.com/office/2015/10/relationships/revisionInfo" Target="revisionInfo.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fa Haque" userId="5ffa1746-6762-459d-90e2-372a7fd0fb01" providerId="ADAL" clId="{51A80695-720C-43C1-9A42-3A9602B277B4}"/>
    <pc:docChg chg="undo custSel addSld delSld modSld sldOrd">
      <pc:chgData name="Nazifa Haque" userId="5ffa1746-6762-459d-90e2-372a7fd0fb01" providerId="ADAL" clId="{51A80695-720C-43C1-9A42-3A9602B277B4}" dt="2022-09-26T17:31:00.442" v="81" actId="14100"/>
      <pc:docMkLst>
        <pc:docMk/>
      </pc:docMkLst>
      <pc:sldChg chg="modNotesTx">
        <pc:chgData name="Nazifa Haque" userId="5ffa1746-6762-459d-90e2-372a7fd0fb01" providerId="ADAL" clId="{51A80695-720C-43C1-9A42-3A9602B277B4}" dt="2022-09-26T17:28:31.433" v="69"/>
        <pc:sldMkLst>
          <pc:docMk/>
          <pc:sldMk cId="4262324519" sldId="257"/>
        </pc:sldMkLst>
      </pc:sldChg>
      <pc:sldChg chg="modNotesTx">
        <pc:chgData name="Nazifa Haque" userId="5ffa1746-6762-459d-90e2-372a7fd0fb01" providerId="ADAL" clId="{51A80695-720C-43C1-9A42-3A9602B277B4}" dt="2022-09-26T17:29:19.426" v="76"/>
        <pc:sldMkLst>
          <pc:docMk/>
          <pc:sldMk cId="1219783748" sldId="448"/>
        </pc:sldMkLst>
      </pc:sldChg>
      <pc:sldChg chg="add del setBg modNotes">
        <pc:chgData name="Nazifa Haque" userId="5ffa1746-6762-459d-90e2-372a7fd0fb01" providerId="ADAL" clId="{51A80695-720C-43C1-9A42-3A9602B277B4}" dt="2022-09-26T17:25:27.154" v="48"/>
        <pc:sldMkLst>
          <pc:docMk/>
          <pc:sldMk cId="4239261907" sldId="452"/>
        </pc:sldMkLst>
      </pc:sldChg>
      <pc:sldChg chg="add del">
        <pc:chgData name="Nazifa Haque" userId="5ffa1746-6762-459d-90e2-372a7fd0fb01" providerId="ADAL" clId="{51A80695-720C-43C1-9A42-3A9602B277B4}" dt="2022-09-26T17:26:18.342" v="56"/>
        <pc:sldMkLst>
          <pc:docMk/>
          <pc:sldMk cId="1981514357" sldId="453"/>
        </pc:sldMkLst>
      </pc:sldChg>
      <pc:sldChg chg="modNotesTx">
        <pc:chgData name="Nazifa Haque" userId="5ffa1746-6762-459d-90e2-372a7fd0fb01" providerId="ADAL" clId="{51A80695-720C-43C1-9A42-3A9602B277B4}" dt="2022-09-26T17:28:49.218" v="71"/>
        <pc:sldMkLst>
          <pc:docMk/>
          <pc:sldMk cId="1075820995" sldId="461"/>
        </pc:sldMkLst>
      </pc:sldChg>
      <pc:sldChg chg="ord modNotesTx">
        <pc:chgData name="Nazifa Haque" userId="5ffa1746-6762-459d-90e2-372a7fd0fb01" providerId="ADAL" clId="{51A80695-720C-43C1-9A42-3A9602B277B4}" dt="2022-09-26T17:29:01.922" v="74"/>
        <pc:sldMkLst>
          <pc:docMk/>
          <pc:sldMk cId="3271605236" sldId="462"/>
        </pc:sldMkLst>
      </pc:sldChg>
      <pc:sldChg chg="ord modNotesTx">
        <pc:chgData name="Nazifa Haque" userId="5ffa1746-6762-459d-90e2-372a7fd0fb01" providerId="ADAL" clId="{51A80695-720C-43C1-9A42-3A9602B277B4}" dt="2022-09-26T17:27:50.583" v="68" actId="20577"/>
        <pc:sldMkLst>
          <pc:docMk/>
          <pc:sldMk cId="370248313" sldId="463"/>
        </pc:sldMkLst>
      </pc:sldChg>
      <pc:sldChg chg="addSp delSp modSp new mod setBg setClrOvrMap modNotesTx">
        <pc:chgData name="Nazifa Haque" userId="5ffa1746-6762-459d-90e2-372a7fd0fb01" providerId="ADAL" clId="{51A80695-720C-43C1-9A42-3A9602B277B4}" dt="2022-09-26T17:31:00.442" v="81" actId="14100"/>
        <pc:sldMkLst>
          <pc:docMk/>
          <pc:sldMk cId="747962136" sldId="464"/>
        </pc:sldMkLst>
        <pc:spChg chg="mod ord">
          <ac:chgData name="Nazifa Haque" userId="5ffa1746-6762-459d-90e2-372a7fd0fb01" providerId="ADAL" clId="{51A80695-720C-43C1-9A42-3A9602B277B4}" dt="2022-09-26T17:23:18.207" v="20" actId="26606"/>
          <ac:spMkLst>
            <pc:docMk/>
            <pc:sldMk cId="747962136" sldId="464"/>
            <ac:spMk id="2" creationId="{5768F53A-424E-B6C6-ED7E-1BA58CE20F00}"/>
          </ac:spMkLst>
        </pc:spChg>
        <pc:spChg chg="del mod ord">
          <ac:chgData name="Nazifa Haque" userId="5ffa1746-6762-459d-90e2-372a7fd0fb01" providerId="ADAL" clId="{51A80695-720C-43C1-9A42-3A9602B277B4}" dt="2022-09-26T17:22:21.435" v="7" actId="26606"/>
          <ac:spMkLst>
            <pc:docMk/>
            <pc:sldMk cId="747962136" sldId="464"/>
            <ac:spMk id="3" creationId="{DD7C52F5-D784-ABD5-D9AE-7884688E67C4}"/>
          </ac:spMkLst>
        </pc:spChg>
        <pc:spChg chg="del">
          <ac:chgData name="Nazifa Haque" userId="5ffa1746-6762-459d-90e2-372a7fd0fb01" providerId="ADAL" clId="{51A80695-720C-43C1-9A42-3A9602B277B4}" dt="2022-09-26T17:22:11.332" v="1" actId="931"/>
          <ac:spMkLst>
            <pc:docMk/>
            <pc:sldMk cId="747962136" sldId="464"/>
            <ac:spMk id="4" creationId="{8A09A884-5144-D3FB-2193-912833B2FC1D}"/>
          </ac:spMkLst>
        </pc:spChg>
        <pc:spChg chg="add del mod">
          <ac:chgData name="Nazifa Haque" userId="5ffa1746-6762-459d-90e2-372a7fd0fb01" providerId="ADAL" clId="{51A80695-720C-43C1-9A42-3A9602B277B4}" dt="2022-09-26T17:22:48.084" v="14" actId="478"/>
          <ac:spMkLst>
            <pc:docMk/>
            <pc:sldMk cId="747962136" sldId="464"/>
            <ac:spMk id="8" creationId="{9F3DF529-CADE-6205-ABEE-C9827F3018C6}"/>
          </ac:spMkLst>
        </pc:spChg>
        <pc:spChg chg="add del">
          <ac:chgData name="Nazifa Haque" userId="5ffa1746-6762-459d-90e2-372a7fd0fb01" providerId="ADAL" clId="{51A80695-720C-43C1-9A42-3A9602B277B4}" dt="2022-09-26T17:22:21.430" v="6" actId="26606"/>
          <ac:spMkLst>
            <pc:docMk/>
            <pc:sldMk cId="747962136" sldId="464"/>
            <ac:spMk id="10" creationId="{BBD143E7-E8B3-DE8A-4A42-F1A8C8659F7D}"/>
          </ac:spMkLst>
        </pc:spChg>
        <pc:spChg chg="add del">
          <ac:chgData name="Nazifa Haque" userId="5ffa1746-6762-459d-90e2-372a7fd0fb01" providerId="ADAL" clId="{51A80695-720C-43C1-9A42-3A9602B277B4}" dt="2022-09-26T17:23:18.207" v="20" actId="26606"/>
          <ac:spMkLst>
            <pc:docMk/>
            <pc:sldMk cId="747962136" sldId="464"/>
            <ac:spMk id="11" creationId="{AB8C311F-7253-4AED-9701-7FC0708C41C7}"/>
          </ac:spMkLst>
        </pc:spChg>
        <pc:spChg chg="add del">
          <ac:chgData name="Nazifa Haque" userId="5ffa1746-6762-459d-90e2-372a7fd0fb01" providerId="ADAL" clId="{51A80695-720C-43C1-9A42-3A9602B277B4}" dt="2022-09-26T17:22:21.430" v="6" actId="26606"/>
          <ac:spMkLst>
            <pc:docMk/>
            <pc:sldMk cId="747962136" sldId="464"/>
            <ac:spMk id="13" creationId="{8FC9BE17-9A7B-462D-AE50-3D8777387304}"/>
          </ac:spMkLst>
        </pc:spChg>
        <pc:spChg chg="add del mod">
          <ac:chgData name="Nazifa Haque" userId="5ffa1746-6762-459d-90e2-372a7fd0fb01" providerId="ADAL" clId="{51A80695-720C-43C1-9A42-3A9602B277B4}" dt="2022-09-26T17:23:56.691" v="25" actId="478"/>
          <ac:spMkLst>
            <pc:docMk/>
            <pc:sldMk cId="747962136" sldId="464"/>
            <ac:spMk id="14" creationId="{D8F542E2-38B8-CEBF-704C-D020BF2FA120}"/>
          </ac:spMkLst>
        </pc:spChg>
        <pc:spChg chg="add del">
          <ac:chgData name="Nazifa Haque" userId="5ffa1746-6762-459d-90e2-372a7fd0fb01" providerId="ADAL" clId="{51A80695-720C-43C1-9A42-3A9602B277B4}" dt="2022-09-26T17:22:21.430" v="6" actId="26606"/>
          <ac:spMkLst>
            <pc:docMk/>
            <pc:sldMk cId="747962136" sldId="464"/>
            <ac:spMk id="15" creationId="{3EBE8569-6AEC-4B8C-8D53-2DE337CDBA65}"/>
          </ac:spMkLst>
        </pc:spChg>
        <pc:spChg chg="add del mod">
          <ac:chgData name="Nazifa Haque" userId="5ffa1746-6762-459d-90e2-372a7fd0fb01" providerId="ADAL" clId="{51A80695-720C-43C1-9A42-3A9602B277B4}" dt="2022-09-26T17:24:00.475" v="29"/>
          <ac:spMkLst>
            <pc:docMk/>
            <pc:sldMk cId="747962136" sldId="464"/>
            <ac:spMk id="16" creationId="{B929A39A-D863-CDBF-5DBB-F63E61A514AF}"/>
          </ac:spMkLst>
        </pc:spChg>
        <pc:spChg chg="add del">
          <ac:chgData name="Nazifa Haque" userId="5ffa1746-6762-459d-90e2-372a7fd0fb01" providerId="ADAL" clId="{51A80695-720C-43C1-9A42-3A9602B277B4}" dt="2022-09-26T17:22:21.430" v="6" actId="26606"/>
          <ac:spMkLst>
            <pc:docMk/>
            <pc:sldMk cId="747962136" sldId="464"/>
            <ac:spMk id="17" creationId="{55D4142C-5077-457F-A6AD-3FECFDB39685}"/>
          </ac:spMkLst>
        </pc:spChg>
        <pc:spChg chg="add del">
          <ac:chgData name="Nazifa Haque" userId="5ffa1746-6762-459d-90e2-372a7fd0fb01" providerId="ADAL" clId="{51A80695-720C-43C1-9A42-3A9602B277B4}" dt="2022-09-26T17:22:21.430" v="6" actId="26606"/>
          <ac:spMkLst>
            <pc:docMk/>
            <pc:sldMk cId="747962136" sldId="464"/>
            <ac:spMk id="19" creationId="{7A5F0580-5EE9-419F-96EE-B6529EF6E7D0}"/>
          </ac:spMkLst>
        </pc:spChg>
        <pc:spChg chg="add del mod">
          <ac:chgData name="Nazifa Haque" userId="5ffa1746-6762-459d-90e2-372a7fd0fb01" providerId="ADAL" clId="{51A80695-720C-43C1-9A42-3A9602B277B4}" dt="2022-09-26T17:24:43.570" v="38"/>
          <ac:spMkLst>
            <pc:docMk/>
            <pc:sldMk cId="747962136" sldId="464"/>
            <ac:spMk id="20" creationId="{3B06F855-D844-64C4-7A81-8F4EB291EB68}"/>
          </ac:spMkLst>
        </pc:spChg>
        <pc:spChg chg="add del">
          <ac:chgData name="Nazifa Haque" userId="5ffa1746-6762-459d-90e2-372a7fd0fb01" providerId="ADAL" clId="{51A80695-720C-43C1-9A42-3A9602B277B4}" dt="2022-09-26T17:23:18.207" v="20" actId="26606"/>
          <ac:spMkLst>
            <pc:docMk/>
            <pc:sldMk cId="747962136" sldId="464"/>
            <ac:spMk id="21" creationId="{E2384209-CB15-4CDF-9D31-C44FD9A3F20D}"/>
          </ac:spMkLst>
        </pc:spChg>
        <pc:spChg chg="add del">
          <ac:chgData name="Nazifa Haque" userId="5ffa1746-6762-459d-90e2-372a7fd0fb01" providerId="ADAL" clId="{51A80695-720C-43C1-9A42-3A9602B277B4}" dt="2022-09-26T17:23:18.207" v="20" actId="26606"/>
          <ac:spMkLst>
            <pc:docMk/>
            <pc:sldMk cId="747962136" sldId="464"/>
            <ac:spMk id="22" creationId="{2633B3B5-CC90-43F0-8714-D31D1F3F0209}"/>
          </ac:spMkLst>
        </pc:spChg>
        <pc:spChg chg="add del">
          <ac:chgData name="Nazifa Haque" userId="5ffa1746-6762-459d-90e2-372a7fd0fb01" providerId="ADAL" clId="{51A80695-720C-43C1-9A42-3A9602B277B4}" dt="2022-09-26T17:23:18.207" v="20" actId="26606"/>
          <ac:spMkLst>
            <pc:docMk/>
            <pc:sldMk cId="747962136" sldId="464"/>
            <ac:spMk id="23" creationId="{A8D57A06-A426-446D-B02C-A2DC6B62E45E}"/>
          </ac:spMkLst>
        </pc:spChg>
        <pc:spChg chg="add mod">
          <ac:chgData name="Nazifa Haque" userId="5ffa1746-6762-459d-90e2-372a7fd0fb01" providerId="ADAL" clId="{51A80695-720C-43C1-9A42-3A9602B277B4}" dt="2022-09-26T17:24:43.574" v="39"/>
          <ac:spMkLst>
            <pc:docMk/>
            <pc:sldMk cId="747962136" sldId="464"/>
            <ac:spMk id="24" creationId="{E580F0DA-812D-2652-4551-3AF88E2E8E14}"/>
          </ac:spMkLst>
        </pc:spChg>
        <pc:spChg chg="add del mod">
          <ac:chgData name="Nazifa Haque" userId="5ffa1746-6762-459d-90e2-372a7fd0fb01" providerId="ADAL" clId="{51A80695-720C-43C1-9A42-3A9602B277B4}" dt="2022-09-26T17:24:55.239" v="41"/>
          <ac:spMkLst>
            <pc:docMk/>
            <pc:sldMk cId="747962136" sldId="464"/>
            <ac:spMk id="25" creationId="{663D891D-5B69-C9A0-D3EA-31BFB19EEED1}"/>
          </ac:spMkLst>
        </pc:spChg>
        <pc:spChg chg="add">
          <ac:chgData name="Nazifa Haque" userId="5ffa1746-6762-459d-90e2-372a7fd0fb01" providerId="ADAL" clId="{51A80695-720C-43C1-9A42-3A9602B277B4}" dt="2022-09-26T17:23:18.207" v="20" actId="26606"/>
          <ac:spMkLst>
            <pc:docMk/>
            <pc:sldMk cId="747962136" sldId="464"/>
            <ac:spMk id="28" creationId="{42A4FC2C-047E-45A5-965D-8E1E3BF09BC6}"/>
          </ac:spMkLst>
        </pc:spChg>
        <pc:picChg chg="add del mod">
          <ac:chgData name="Nazifa Haque" userId="5ffa1746-6762-459d-90e2-372a7fd0fb01" providerId="ADAL" clId="{51A80695-720C-43C1-9A42-3A9602B277B4}" dt="2022-09-26T17:22:41.547" v="13" actId="478"/>
          <ac:picMkLst>
            <pc:docMk/>
            <pc:sldMk cId="747962136" sldId="464"/>
            <ac:picMk id="6" creationId="{8F1C15B1-0D9F-DC25-DD56-0FF30F89B87C}"/>
          </ac:picMkLst>
        </pc:picChg>
        <pc:picChg chg="add mod">
          <ac:chgData name="Nazifa Haque" userId="5ffa1746-6762-459d-90e2-372a7fd0fb01" providerId="ADAL" clId="{51A80695-720C-43C1-9A42-3A9602B277B4}" dt="2022-09-26T17:24:12.076" v="34" actId="1076"/>
          <ac:picMkLst>
            <pc:docMk/>
            <pc:sldMk cId="747962136" sldId="464"/>
            <ac:picMk id="12" creationId="{3DA67F69-16F9-66C3-0370-203EA954992A}"/>
          </ac:picMkLst>
        </pc:picChg>
        <pc:picChg chg="add mod">
          <ac:chgData name="Nazifa Haque" userId="5ffa1746-6762-459d-90e2-372a7fd0fb01" providerId="ADAL" clId="{51A80695-720C-43C1-9A42-3A9602B277B4}" dt="2022-09-26T17:31:00.442" v="81" actId="14100"/>
          <ac:picMkLst>
            <pc:docMk/>
            <pc:sldMk cId="747962136" sldId="464"/>
            <ac:picMk id="18" creationId="{10507512-802A-0EFB-9966-70D579A26F2D}"/>
          </ac:picMkLst>
        </pc:picChg>
        <pc:picChg chg="add mod">
          <ac:chgData name="Nazifa Haque" userId="5ffa1746-6762-459d-90e2-372a7fd0fb01" providerId="ADAL" clId="{51A80695-720C-43C1-9A42-3A9602B277B4}" dt="2022-09-26T17:25:01.643" v="43" actId="1076"/>
          <ac:picMkLst>
            <pc:docMk/>
            <pc:sldMk cId="747962136" sldId="464"/>
            <ac:picMk id="26" creationId="{F10554B8-6D4C-99ED-2703-0A7DC302CC90}"/>
          </ac:picMkLst>
        </pc:picChg>
      </pc:sldChg>
      <pc:sldChg chg="addSp delSp modSp new mod setBg modNotesTx">
        <pc:chgData name="Nazifa Haque" userId="5ffa1746-6762-459d-90e2-372a7fd0fb01" providerId="ADAL" clId="{51A80695-720C-43C1-9A42-3A9602B277B4}" dt="2022-09-26T17:25:44.272" v="53" actId="27614"/>
        <pc:sldMkLst>
          <pc:docMk/>
          <pc:sldMk cId="621498805" sldId="465"/>
        </pc:sldMkLst>
        <pc:spChg chg="mod ord">
          <ac:chgData name="Nazifa Haque" userId="5ffa1746-6762-459d-90e2-372a7fd0fb01" providerId="ADAL" clId="{51A80695-720C-43C1-9A42-3A9602B277B4}" dt="2022-09-26T17:25:33.894" v="51" actId="26606"/>
          <ac:spMkLst>
            <pc:docMk/>
            <pc:sldMk cId="621498805" sldId="465"/>
            <ac:spMk id="2" creationId="{8C975F3D-A081-0212-0A3E-2B6E022B9CF0}"/>
          </ac:spMkLst>
        </pc:spChg>
        <pc:spChg chg="del">
          <ac:chgData name="Nazifa Haque" userId="5ffa1746-6762-459d-90e2-372a7fd0fb01" providerId="ADAL" clId="{51A80695-720C-43C1-9A42-3A9602B277B4}" dt="2022-09-26T17:25:33.894" v="51" actId="26606"/>
          <ac:spMkLst>
            <pc:docMk/>
            <pc:sldMk cId="621498805" sldId="465"/>
            <ac:spMk id="3" creationId="{F2B91E3B-1AD8-70C3-F617-39CCA35C8A14}"/>
          </ac:spMkLst>
        </pc:spChg>
        <pc:spChg chg="del">
          <ac:chgData name="Nazifa Haque" userId="5ffa1746-6762-459d-90e2-372a7fd0fb01" providerId="ADAL" clId="{51A80695-720C-43C1-9A42-3A9602B277B4}" dt="2022-09-26T17:25:33.894" v="51" actId="26606"/>
          <ac:spMkLst>
            <pc:docMk/>
            <pc:sldMk cId="621498805" sldId="465"/>
            <ac:spMk id="4" creationId="{DC428CC6-5CC4-6ED7-BD9D-5D7CC522DBBB}"/>
          </ac:spMkLst>
        </pc:spChg>
        <pc:spChg chg="add">
          <ac:chgData name="Nazifa Haque" userId="5ffa1746-6762-459d-90e2-372a7fd0fb01" providerId="ADAL" clId="{51A80695-720C-43C1-9A42-3A9602B277B4}" dt="2022-09-26T17:25:33.894" v="51" actId="26606"/>
          <ac:spMkLst>
            <pc:docMk/>
            <pc:sldMk cId="621498805" sldId="465"/>
            <ac:spMk id="10" creationId="{42A4FC2C-047E-45A5-965D-8E1E3BF09BC6}"/>
          </ac:spMkLst>
        </pc:spChg>
        <pc:picChg chg="add mod">
          <ac:chgData name="Nazifa Haque" userId="5ffa1746-6762-459d-90e2-372a7fd0fb01" providerId="ADAL" clId="{51A80695-720C-43C1-9A42-3A9602B277B4}" dt="2022-09-26T17:25:44.272" v="53" actId="27614"/>
          <ac:picMkLst>
            <pc:docMk/>
            <pc:sldMk cId="621498805" sldId="465"/>
            <ac:picMk id="5" creationId="{43144744-AADE-E6EB-A5C3-2D545A0CF6D0}"/>
          </ac:picMkLst>
        </pc:picChg>
      </pc:sldChg>
      <pc:sldChg chg="addSp modSp new mod">
        <pc:chgData name="Nazifa Haque" userId="5ffa1746-6762-459d-90e2-372a7fd0fb01" providerId="ADAL" clId="{51A80695-720C-43C1-9A42-3A9602B277B4}" dt="2022-09-26T17:26:29.409" v="59" actId="14100"/>
        <pc:sldMkLst>
          <pc:docMk/>
          <pc:sldMk cId="361272956" sldId="466"/>
        </pc:sldMkLst>
        <pc:picChg chg="add mod">
          <ac:chgData name="Nazifa Haque" userId="5ffa1746-6762-459d-90e2-372a7fd0fb01" providerId="ADAL" clId="{51A80695-720C-43C1-9A42-3A9602B277B4}" dt="2022-09-26T17:26:29.409" v="59" actId="14100"/>
          <ac:picMkLst>
            <pc:docMk/>
            <pc:sldMk cId="361272956" sldId="466"/>
            <ac:picMk id="5" creationId="{FBC59A42-D1EA-D836-1A3C-55804FAD88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9/26/2022</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9/26/2022</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16</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18</a:t>
            </a:fld>
            <a:endParaRPr lang="en-US"/>
          </a:p>
        </p:txBody>
      </p:sp>
    </p:spTree>
    <p:extLst>
      <p:ext uri="{BB962C8B-B14F-4D97-AF65-F5344CB8AC3E}">
        <p14:creationId xmlns:p14="http://schemas.microsoft.com/office/powerpoint/2010/main" val="142514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Civic Time</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19</a:t>
            </a:fld>
            <a:endParaRPr lang="en-US"/>
          </a:p>
        </p:txBody>
      </p:sp>
    </p:spTree>
    <p:extLst>
      <p:ext uri="{BB962C8B-B14F-4D97-AF65-F5344CB8AC3E}">
        <p14:creationId xmlns:p14="http://schemas.microsoft.com/office/powerpoint/2010/main" val="26247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5.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6.xml"/><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jpe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wmf"/><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hyperlink" Target="https://mybinder.org/v1/gh/janisbent/sc-lab/v1.0?filepath=%2FSide_Channel_Lab.ipynb" TargetMode="External"/><Relationship Id="rId2" Type="http://schemas.openxmlformats.org/officeDocument/2006/relationships/hyperlink" Target="https://mybinder.org/v2/gh/janisbent/sc-lab/v3.0?filepath=lab.ipynb"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July 20, 2022</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10</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Tree>
    <p:extLst>
      <p:ext uri="{BB962C8B-B14F-4D97-AF65-F5344CB8AC3E}">
        <p14:creationId xmlns:p14="http://schemas.microsoft.com/office/powerpoint/2010/main" val="4233204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11</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12</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13</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a:solidFill>
                  <a:schemeClr val="bg2">
                    <a:lumMod val="75000"/>
                  </a:schemeClr>
                </a:solidFill>
              </a:rPr>
              <a:t>Chip Image Source: https://pixabay.com/en/microchip-component-computer-chip-309407/</a:t>
            </a:r>
          </a:p>
          <a:p>
            <a:pPr algn="ctr">
              <a:spcAft>
                <a:spcPts val="1000"/>
              </a:spcAft>
              <a:buClr>
                <a:srgbClr val="FDAA03"/>
              </a:buClr>
            </a:pPr>
            <a:endParaRPr lang="en-US" sz="700" b="1">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91116"/>
            <a:ext cx="2018501" cy="384721"/>
          </a:xfrm>
          <a:prstGeom prst="rect">
            <a:avLst/>
          </a:prstGeom>
          <a:noFill/>
        </p:spPr>
        <p:txBody>
          <a:bodyPr wrap="none" rtlCol="0">
            <a:spAutoFit/>
          </a:bodyPr>
          <a:lstStyle/>
          <a:p>
            <a:pPr>
              <a:spcAft>
                <a:spcPts val="600"/>
              </a:spcAft>
            </a:pPr>
            <a:r>
              <a:rPr lang="en-US" sz="700" i="1">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Tree>
    <p:extLst>
      <p:ext uri="{BB962C8B-B14F-4D97-AF65-F5344CB8AC3E}">
        <p14:creationId xmlns:p14="http://schemas.microsoft.com/office/powerpoint/2010/main" val="143243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16</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17</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2"/>
              </a:rPr>
              <a:t>https://mybinder.org/v2/gh/janisbent/sc-lab/v3.0?filepath=lab.ipynb</a:t>
            </a:r>
            <a:endParaRPr lang="en-US" sz="2800" dirty="0"/>
          </a:p>
          <a:p>
            <a:pPr algn="ctr"/>
            <a:endParaRPr lang="en-US" sz="2800" dirty="0"/>
          </a:p>
          <a:p>
            <a:pPr algn="ctr"/>
            <a:r>
              <a:rPr lang="en-US" sz="2800" dirty="0">
                <a:hlinkClick r:id="rId3"/>
              </a:rPr>
              <a:t>https://bit.ly/3ogwoQn</a:t>
            </a:r>
          </a:p>
        </p:txBody>
      </p:sp>
    </p:spTree>
    <p:extLst>
      <p:ext uri="{BB962C8B-B14F-4D97-AF65-F5344CB8AC3E}">
        <p14:creationId xmlns:p14="http://schemas.microsoft.com/office/powerpoint/2010/main" val="141272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group of people looking at a paper&#10;&#10;Description automatically generated with low confidence">
            <a:extLst>
              <a:ext uri="{FF2B5EF4-FFF2-40B4-BE49-F238E27FC236}">
                <a16:creationId xmlns:a16="http://schemas.microsoft.com/office/drawing/2014/main" id="{3DA67F69-16F9-66C3-0370-203EA954992A}"/>
              </a:ext>
            </a:extLst>
          </p:cNvPr>
          <p:cNvPicPr>
            <a:picLocks noChangeAspect="1"/>
          </p:cNvPicPr>
          <p:nvPr/>
        </p:nvPicPr>
        <p:blipFill rotWithShape="1">
          <a:blip r:embed="rId3"/>
          <a:srcRect t="1331" b="14415"/>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F2F552B-1952-B44E-8CAB-5705F0ACD2E2}" type="slidenum">
              <a:rPr lang="en-US" sz="1200">
                <a:solidFill>
                  <a:srgbClr val="FFFFFF"/>
                </a:solidFill>
              </a:rPr>
              <a:pPr>
                <a:spcAft>
                  <a:spcPts val="600"/>
                </a:spcAft>
              </a:pPr>
              <a:t>18</a:t>
            </a:fld>
            <a:endParaRPr lang="en-US" sz="1200">
              <a:solidFill>
                <a:srgbClr val="FFFFFF"/>
              </a:solidFill>
            </a:endParaRPr>
          </a:p>
        </p:txBody>
      </p:sp>
      <p:pic>
        <p:nvPicPr>
          <p:cNvPr id="18" name="Picture 17">
            <a:extLst>
              <a:ext uri="{FF2B5EF4-FFF2-40B4-BE49-F238E27FC236}">
                <a16:creationId xmlns:a16="http://schemas.microsoft.com/office/drawing/2014/main" id="{10507512-802A-0EFB-9966-70D579A26F2D}"/>
              </a:ext>
            </a:extLst>
          </p:cNvPr>
          <p:cNvPicPr>
            <a:picLocks noChangeAspect="1"/>
          </p:cNvPicPr>
          <p:nvPr/>
        </p:nvPicPr>
        <p:blipFill>
          <a:blip r:embed="rId4"/>
          <a:stretch>
            <a:fillRect/>
          </a:stretch>
        </p:blipFill>
        <p:spPr>
          <a:xfrm>
            <a:off x="0" y="-1282"/>
            <a:ext cx="12188952" cy="6858000"/>
          </a:xfrm>
          <a:prstGeom prst="rect">
            <a:avLst/>
          </a:prstGeom>
        </p:spPr>
      </p:pic>
      <p:sp>
        <p:nvSpPr>
          <p:cNvPr id="24" name="TextBox 23">
            <a:extLst>
              <a:ext uri="{FF2B5EF4-FFF2-40B4-BE49-F238E27FC236}">
                <a16:creationId xmlns:a16="http://schemas.microsoft.com/office/drawing/2014/main" id="{E580F0DA-812D-2652-4551-3AF88E2E8E14}"/>
              </a:ext>
            </a:extLst>
          </p:cNvPr>
          <p:cNvSpPr txBox="1"/>
          <p:nvPr/>
        </p:nvSpPr>
        <p:spPr>
          <a:xfrm>
            <a:off x="588433" y="558221"/>
            <a:ext cx="8923867" cy="707886"/>
          </a:xfrm>
          <a:prstGeom prst="rect">
            <a:avLst/>
          </a:prstGeom>
          <a:ln>
            <a:noFill/>
          </a:ln>
        </p:spPr>
        <p:txBody>
          <a:bodyPr vert="horz" wrap="square" lIns="91440" tIns="45720" rIns="91440" bIns="45720" rtlCol="0">
            <a:spAutoFit/>
          </a:bodyPr>
          <a:lstStyle/>
          <a:p>
            <a:r>
              <a:rPr lang="en-US" sz="4000" b="1" dirty="0">
                <a:solidFill>
                  <a:srgbClr val="FFFFFF"/>
                </a:solidFill>
                <a:latin typeface="Trade Gothic LT Pro Cn" panose="020B0506040303020004" pitchFamily="34" charset="0"/>
              </a:rPr>
              <a:t>SUMMER</a:t>
            </a:r>
            <a:r>
              <a:rPr lang="en-US" sz="4000" b="1" dirty="0">
                <a:solidFill>
                  <a:srgbClr val="FFF601"/>
                </a:solidFill>
                <a:latin typeface="Trade Gothic LT Pro Cn" panose="020B0506040303020004" pitchFamily="34" charset="0"/>
              </a:rPr>
              <a:t> INTERNSHIPS</a:t>
            </a:r>
            <a:endParaRPr lang="en-US" sz="4000" b="1" dirty="0">
              <a:solidFill>
                <a:srgbClr val="FFFFFF"/>
              </a:solidFill>
              <a:latin typeface="Trade Gothic LT Pro Cn" panose="020B0506040303020004" pitchFamily="34" charset="0"/>
            </a:endParaRPr>
          </a:p>
        </p:txBody>
      </p:sp>
      <p:pic>
        <p:nvPicPr>
          <p:cNvPr id="26" name="Picture 25">
            <a:extLst>
              <a:ext uri="{FF2B5EF4-FFF2-40B4-BE49-F238E27FC236}">
                <a16:creationId xmlns:a16="http://schemas.microsoft.com/office/drawing/2014/main" id="{F10554B8-6D4C-99ED-2703-0A7DC302CC90}"/>
              </a:ext>
            </a:extLst>
          </p:cNvPr>
          <p:cNvPicPr>
            <a:picLocks noChangeAspect="1"/>
          </p:cNvPicPr>
          <p:nvPr/>
        </p:nvPicPr>
        <p:blipFill>
          <a:blip r:embed="rId5"/>
          <a:stretch>
            <a:fillRect/>
          </a:stretch>
        </p:blipFill>
        <p:spPr>
          <a:xfrm>
            <a:off x="588433" y="1367121"/>
            <a:ext cx="5151566" cy="3401863"/>
          </a:xfrm>
          <a:prstGeom prst="rect">
            <a:avLst/>
          </a:prstGeom>
        </p:spPr>
      </p:pic>
    </p:spTree>
    <p:extLst>
      <p:ext uri="{BB962C8B-B14F-4D97-AF65-F5344CB8AC3E}">
        <p14:creationId xmlns:p14="http://schemas.microsoft.com/office/powerpoint/2010/main" val="747962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43144744-AADE-E6EB-A5C3-2D545A0CF6D0}"/>
              </a:ext>
            </a:extLst>
          </p:cNvPr>
          <p:cNvPicPr>
            <a:picLocks noGrp="1" noChangeAspect="1"/>
          </p:cNvPicPr>
          <p:nvPr>
            <p:ph sz="quarter" idx="12"/>
          </p:nvPr>
        </p:nvPicPr>
        <p:blipFill rotWithShape="1">
          <a:blip r:embed="rId3"/>
          <a:srcRect t="19"/>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F2F552B-1952-B44E-8CAB-5705F0ACD2E2}" type="slidenum">
              <a:rPr lang="en-US" sz="1200">
                <a:solidFill>
                  <a:srgbClr val="FFFFFF"/>
                </a:solidFill>
              </a:rPr>
              <a:pPr>
                <a:spcAft>
                  <a:spcPts val="600"/>
                </a:spcAft>
              </a:pPr>
              <a:t>19</a:t>
            </a:fld>
            <a:endParaRPr lang="en-US" sz="1200">
              <a:solidFill>
                <a:srgbClr val="FFFFFF"/>
              </a:solidFill>
            </a:endParaRPr>
          </a:p>
        </p:txBody>
      </p:sp>
    </p:spTree>
    <p:extLst>
      <p:ext uri="{BB962C8B-B14F-4D97-AF65-F5344CB8AC3E}">
        <p14:creationId xmlns:p14="http://schemas.microsoft.com/office/powerpoint/2010/main" val="62149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D93FA-B83E-F6FC-AF10-B389BA11EA58}"/>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B2715C6F-CF91-1357-0FE6-75CF4C94565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582C33-CCC7-6590-D351-2B81AEDF86CD}"/>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BC59A42-D1EA-D836-1A3C-55804FAD88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272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9</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Tree>
    <p:extLst>
      <p:ext uri="{BB962C8B-B14F-4D97-AF65-F5344CB8AC3E}">
        <p14:creationId xmlns:p14="http://schemas.microsoft.com/office/powerpoint/2010/main" val="309069717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2.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25563</TotalTime>
  <Words>1439</Words>
  <Application>Microsoft Office PowerPoint</Application>
  <PresentationFormat>Widescreen</PresentationFormat>
  <Paragraphs>175</Paragraphs>
  <Slides>21</Slides>
  <Notes>14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21</vt:i4>
      </vt:variant>
    </vt:vector>
  </HeadingPairs>
  <TitlesOfParts>
    <vt:vector size="35" baseType="lpstr">
      <vt:lpstr>Arial</vt:lpstr>
      <vt:lpstr>Arial Regular</vt:lpstr>
      <vt:lpstr>Calibri</vt:lpstr>
      <vt:lpstr>Consolas</vt:lpstr>
      <vt:lpstr>Courier New</vt:lpstr>
      <vt:lpstr>Franklin Gothic Demi</vt:lpstr>
      <vt:lpstr>Trade Gothic LT Pro Cn</vt:lpstr>
      <vt:lpstr>Wingdings</vt:lpstr>
      <vt:lpstr>Office Theme</vt:lpstr>
      <vt:lpstr>3_Office Theme</vt:lpstr>
      <vt:lpstr>1_Office Theme</vt:lpstr>
      <vt:lpstr>2_Office Theme</vt:lpstr>
      <vt:lpstr>MITRE_CORPORATE_2020-SectionedTemplate</vt:lpstr>
      <vt:lpstr>4_Office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Nazifa Haque</cp:lastModifiedBy>
  <cp:revision>17</cp:revision>
  <cp:lastPrinted>2020-03-06T14:31:16Z</cp:lastPrinted>
  <dcterms:created xsi:type="dcterms:W3CDTF">2020-09-30T17:27:12Z</dcterms:created>
  <dcterms:modified xsi:type="dcterms:W3CDTF">2022-09-26T17:32:17Z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